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60" r:id="rId4"/>
    <p:sldId id="261" r:id="rId5"/>
    <p:sldId id="262" r:id="rId6"/>
    <p:sldId id="263" r:id="rId7"/>
    <p:sldId id="266" r:id="rId8"/>
    <p:sldId id="264" r:id="rId9"/>
    <p:sldId id="265" r:id="rId10"/>
  </p:sldIdLst>
  <p:sldSz cx="18288000" cy="10287000"/>
  <p:notesSz cx="6858000" cy="9144000"/>
  <p:embeddedFontLst>
    <p:embeddedFont>
      <p:font typeface="Poppins" panose="00000500000000000000" pitchFamily="2" charset="0"/>
      <p:regular r:id="rId12"/>
    </p:embeddedFont>
    <p:embeddedFont>
      <p:font typeface="Poppins Bold" panose="00000800000000000000" charset="0"/>
      <p:regular r:id="rId13"/>
    </p:embeddedFont>
    <p:embeddedFont>
      <p:font typeface="Poppins Light" panose="00000400000000000000" pitchFamily="2" charset="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91" autoAdjust="0"/>
    <p:restoredTop sz="94622" autoAdjust="0"/>
  </p:normalViewPr>
  <p:slideViewPr>
    <p:cSldViewPr>
      <p:cViewPr varScale="1">
        <p:scale>
          <a:sx n="59" d="100"/>
          <a:sy n="59" d="100"/>
        </p:scale>
        <p:origin x="451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AAC26-B776-4344-A901-827A064D56C9}" type="datetimeFigureOut">
              <a:rPr lang="pt-BR" smtClean="0"/>
              <a:t>29/09/2025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3D2540-9028-410A-AF47-FE928BD33D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87240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D2540-9028-410A-AF47-FE928BD33D21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5012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5143500"/>
            <a:ext cx="5913552" cy="5913552"/>
            <a:chOff x="0" y="0"/>
            <a:chExt cx="7884736" cy="788473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884736" cy="7884736"/>
            </a:xfrm>
            <a:custGeom>
              <a:avLst/>
              <a:gdLst/>
              <a:ahLst/>
              <a:cxnLst/>
              <a:rect l="l" t="t" r="r" b="b"/>
              <a:pathLst>
                <a:path w="7884736" h="7884736">
                  <a:moveTo>
                    <a:pt x="0" y="0"/>
                  </a:moveTo>
                  <a:lnTo>
                    <a:pt x="7884736" y="0"/>
                  </a:lnTo>
                  <a:lnTo>
                    <a:pt x="7884736" y="7884736"/>
                  </a:lnTo>
                  <a:lnTo>
                    <a:pt x="0" y="78847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4" name="Freeform 4"/>
            <p:cNvSpPr/>
            <p:nvPr/>
          </p:nvSpPr>
          <p:spPr>
            <a:xfrm>
              <a:off x="4419171" y="6047404"/>
              <a:ext cx="794580" cy="245326"/>
            </a:xfrm>
            <a:custGeom>
              <a:avLst/>
              <a:gdLst/>
              <a:ahLst/>
              <a:cxnLst/>
              <a:rect l="l" t="t" r="r" b="b"/>
              <a:pathLst>
                <a:path w="794580" h="245326">
                  <a:moveTo>
                    <a:pt x="0" y="0"/>
                  </a:moveTo>
                  <a:lnTo>
                    <a:pt x="794580" y="0"/>
                  </a:lnTo>
                  <a:lnTo>
                    <a:pt x="794580" y="245327"/>
                  </a:lnTo>
                  <a:lnTo>
                    <a:pt x="0" y="2453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47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5" name="Freeform 5"/>
            <p:cNvSpPr/>
            <p:nvPr/>
          </p:nvSpPr>
          <p:spPr>
            <a:xfrm>
              <a:off x="2417825" y="6002382"/>
              <a:ext cx="794580" cy="245326"/>
            </a:xfrm>
            <a:custGeom>
              <a:avLst/>
              <a:gdLst/>
              <a:ahLst/>
              <a:cxnLst/>
              <a:rect l="l" t="t" r="r" b="b"/>
              <a:pathLst>
                <a:path w="794580" h="245326">
                  <a:moveTo>
                    <a:pt x="0" y="0"/>
                  </a:moveTo>
                  <a:lnTo>
                    <a:pt x="794580" y="0"/>
                  </a:lnTo>
                  <a:lnTo>
                    <a:pt x="794580" y="245326"/>
                  </a:lnTo>
                  <a:lnTo>
                    <a:pt x="0" y="245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47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6" name="Freeform 6"/>
            <p:cNvSpPr/>
            <p:nvPr/>
          </p:nvSpPr>
          <p:spPr>
            <a:xfrm>
              <a:off x="1875501" y="6047404"/>
              <a:ext cx="794580" cy="245326"/>
            </a:xfrm>
            <a:custGeom>
              <a:avLst/>
              <a:gdLst/>
              <a:ahLst/>
              <a:cxnLst/>
              <a:rect l="l" t="t" r="r" b="b"/>
              <a:pathLst>
                <a:path w="794580" h="245326">
                  <a:moveTo>
                    <a:pt x="0" y="0"/>
                  </a:moveTo>
                  <a:lnTo>
                    <a:pt x="794579" y="0"/>
                  </a:lnTo>
                  <a:lnTo>
                    <a:pt x="794579" y="245327"/>
                  </a:lnTo>
                  <a:lnTo>
                    <a:pt x="0" y="2453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47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pt-BR"/>
            </a:p>
          </p:txBody>
        </p:sp>
        <p:sp>
          <p:nvSpPr>
            <p:cNvPr id="7" name="Freeform 7"/>
            <p:cNvSpPr/>
            <p:nvPr/>
          </p:nvSpPr>
          <p:spPr>
            <a:xfrm>
              <a:off x="3421819" y="6071379"/>
              <a:ext cx="639276" cy="197377"/>
            </a:xfrm>
            <a:custGeom>
              <a:avLst/>
              <a:gdLst/>
              <a:ahLst/>
              <a:cxnLst/>
              <a:rect l="l" t="t" r="r" b="b"/>
              <a:pathLst>
                <a:path w="639276" h="197377">
                  <a:moveTo>
                    <a:pt x="0" y="0"/>
                  </a:moveTo>
                  <a:lnTo>
                    <a:pt x="639277" y="0"/>
                  </a:lnTo>
                  <a:lnTo>
                    <a:pt x="639277" y="197377"/>
                  </a:lnTo>
                  <a:lnTo>
                    <a:pt x="0" y="1973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47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8" name="Freeform 8"/>
          <p:cNvSpPr/>
          <p:nvPr/>
        </p:nvSpPr>
        <p:spPr>
          <a:xfrm>
            <a:off x="16150559" y="910495"/>
            <a:ext cx="1108741" cy="724839"/>
          </a:xfrm>
          <a:custGeom>
            <a:avLst/>
            <a:gdLst/>
            <a:ahLst/>
            <a:cxnLst/>
            <a:rect l="l" t="t" r="r" b="b"/>
            <a:pathLst>
              <a:path w="1108741" h="724839">
                <a:moveTo>
                  <a:pt x="0" y="0"/>
                </a:moveTo>
                <a:lnTo>
                  <a:pt x="1108741" y="0"/>
                </a:lnTo>
                <a:lnTo>
                  <a:pt x="1108741" y="724839"/>
                </a:lnTo>
                <a:lnTo>
                  <a:pt x="0" y="72483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9" name="TextBox 9"/>
          <p:cNvSpPr txBox="1"/>
          <p:nvPr/>
        </p:nvSpPr>
        <p:spPr>
          <a:xfrm>
            <a:off x="3047412" y="3766208"/>
            <a:ext cx="12193176" cy="23632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40"/>
              </a:lnSpc>
            </a:pPr>
            <a:r>
              <a:rPr lang="en-US" sz="7706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O FUTURO MORA COM QUEM OUSA</a:t>
            </a:r>
            <a:r>
              <a:rPr lang="en-US" sz="7706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7706" b="1">
                <a:solidFill>
                  <a:srgbClr val="FF2BD7"/>
                </a:solidFill>
                <a:latin typeface="Poppins Bold"/>
                <a:ea typeface="Poppins Bold"/>
                <a:cs typeface="Poppins Bold"/>
                <a:sym typeface="Poppins Bold"/>
              </a:rPr>
              <a:t>INOVAR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28700" y="844739"/>
            <a:ext cx="5145547" cy="5022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72"/>
              </a:lnSpc>
            </a:pPr>
            <a:r>
              <a:rPr lang="en-US" sz="3252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 despertar do corretor</a:t>
            </a:r>
          </a:p>
        </p:txBody>
      </p:sp>
      <p:sp>
        <p:nvSpPr>
          <p:cNvPr id="11" name="AutoShape 11"/>
          <p:cNvSpPr/>
          <p:nvPr/>
        </p:nvSpPr>
        <p:spPr>
          <a:xfrm>
            <a:off x="-670279" y="1432482"/>
            <a:ext cx="6583830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6150559" y="910495"/>
            <a:ext cx="1108741" cy="724839"/>
          </a:xfrm>
          <a:custGeom>
            <a:avLst/>
            <a:gdLst/>
            <a:ahLst/>
            <a:cxnLst/>
            <a:rect l="l" t="t" r="r" b="b"/>
            <a:pathLst>
              <a:path w="1108741" h="724839">
                <a:moveTo>
                  <a:pt x="0" y="0"/>
                </a:moveTo>
                <a:lnTo>
                  <a:pt x="1108741" y="0"/>
                </a:lnTo>
                <a:lnTo>
                  <a:pt x="1108741" y="724839"/>
                </a:lnTo>
                <a:lnTo>
                  <a:pt x="0" y="72483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3" name="AutoShape 3"/>
          <p:cNvSpPr/>
          <p:nvPr/>
        </p:nvSpPr>
        <p:spPr>
          <a:xfrm>
            <a:off x="-670279" y="1432482"/>
            <a:ext cx="5052089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pic>
        <p:nvPicPr>
          <p:cNvPr id="4" name="Picture 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>
          <a:xfrm>
            <a:off x="4572000" y="5143500"/>
            <a:ext cx="9144000" cy="514350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028700" y="844739"/>
            <a:ext cx="5145547" cy="5022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72"/>
              </a:lnSpc>
            </a:pPr>
            <a:r>
              <a:rPr lang="en-US" sz="3252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Plantar e Colher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6150559" y="910495"/>
            <a:ext cx="1108741" cy="724839"/>
          </a:xfrm>
          <a:custGeom>
            <a:avLst/>
            <a:gdLst/>
            <a:ahLst/>
            <a:cxnLst/>
            <a:rect l="l" t="t" r="r" b="b"/>
            <a:pathLst>
              <a:path w="1108741" h="724839">
                <a:moveTo>
                  <a:pt x="0" y="0"/>
                </a:moveTo>
                <a:lnTo>
                  <a:pt x="1108741" y="0"/>
                </a:lnTo>
                <a:lnTo>
                  <a:pt x="1108741" y="724839"/>
                </a:lnTo>
                <a:lnTo>
                  <a:pt x="0" y="72483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3" name="AutoShape 3"/>
          <p:cNvSpPr/>
          <p:nvPr/>
        </p:nvSpPr>
        <p:spPr>
          <a:xfrm>
            <a:off x="-670279" y="1432482"/>
            <a:ext cx="5052089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pic>
        <p:nvPicPr>
          <p:cNvPr id="4" name="Picture 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>
          <a:xfrm>
            <a:off x="4572000" y="5143500"/>
            <a:ext cx="9144000" cy="514350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350237" y="2934608"/>
            <a:ext cx="15587525" cy="18791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53"/>
              </a:lnSpc>
            </a:pPr>
            <a:r>
              <a:rPr lang="en-US" sz="6166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NA ZROO, PLANTAMOS LOCAÇÕES PARA COLHER </a:t>
            </a:r>
            <a:r>
              <a:rPr lang="en-US" sz="6166" b="1">
                <a:solidFill>
                  <a:srgbClr val="FF2BD7"/>
                </a:solidFill>
                <a:latin typeface="Poppins Bold"/>
                <a:ea typeface="Poppins Bold"/>
                <a:cs typeface="Poppins Bold"/>
                <a:sym typeface="Poppins Bold"/>
              </a:rPr>
              <a:t>VENDAS </a:t>
            </a:r>
            <a:r>
              <a:rPr lang="en-US" sz="6166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E </a:t>
            </a:r>
            <a:r>
              <a:rPr lang="en-US" sz="6166" b="1">
                <a:solidFill>
                  <a:srgbClr val="FF2BD7"/>
                </a:solidFill>
                <a:latin typeface="Poppins Bold"/>
                <a:ea typeface="Poppins Bold"/>
                <a:cs typeface="Poppins Bold"/>
                <a:sym typeface="Poppins Bold"/>
              </a:rPr>
              <a:t>RENDA RECORRENTE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8700" y="844739"/>
            <a:ext cx="5145547" cy="5022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72"/>
              </a:lnSpc>
            </a:pPr>
            <a:r>
              <a:rPr lang="en-US" sz="3252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Plantar e Colher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6150559" y="910495"/>
            <a:ext cx="1108741" cy="724839"/>
          </a:xfrm>
          <a:custGeom>
            <a:avLst/>
            <a:gdLst/>
            <a:ahLst/>
            <a:cxnLst/>
            <a:rect l="l" t="t" r="r" b="b"/>
            <a:pathLst>
              <a:path w="1108741" h="724839">
                <a:moveTo>
                  <a:pt x="0" y="0"/>
                </a:moveTo>
                <a:lnTo>
                  <a:pt x="1108741" y="0"/>
                </a:lnTo>
                <a:lnTo>
                  <a:pt x="1108741" y="724839"/>
                </a:lnTo>
                <a:lnTo>
                  <a:pt x="0" y="72483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3" name="AutoShape 3"/>
          <p:cNvSpPr/>
          <p:nvPr/>
        </p:nvSpPr>
        <p:spPr>
          <a:xfrm>
            <a:off x="-670279" y="1432482"/>
            <a:ext cx="5052089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pic>
        <p:nvPicPr>
          <p:cNvPr id="4" name="Picture 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/>
          <a:stretch>
            <a:fillRect/>
          </a:stretch>
        </p:blipFill>
        <p:spPr>
          <a:xfrm>
            <a:off x="4572000" y="5143500"/>
            <a:ext cx="9144000" cy="514350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4215774" y="2611050"/>
            <a:ext cx="9856451" cy="14829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967"/>
              </a:lnSpc>
            </a:pPr>
            <a:r>
              <a:rPr lang="en-US" sz="9454" b="1">
                <a:solidFill>
                  <a:srgbClr val="FF2BD7"/>
                </a:solidFill>
                <a:latin typeface="Poppins Bold"/>
                <a:ea typeface="Poppins Bold"/>
                <a:cs typeface="Poppins Bold"/>
                <a:sym typeface="Poppins Bold"/>
              </a:rPr>
              <a:t>+72 CONTATOS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028700" y="844739"/>
            <a:ext cx="5145547" cy="5022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72"/>
              </a:lnSpc>
            </a:pPr>
            <a:r>
              <a:rPr lang="en-US" sz="3252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Plantar e Colher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194296" y="3941702"/>
            <a:ext cx="11899408" cy="7432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61"/>
              </a:lnSpc>
            </a:pPr>
            <a:r>
              <a:rPr lang="en-US" sz="4707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CONEXÕES ESTRATÉGICAS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6150559" y="910495"/>
            <a:ext cx="1108741" cy="724839"/>
          </a:xfrm>
          <a:custGeom>
            <a:avLst/>
            <a:gdLst/>
            <a:ahLst/>
            <a:cxnLst/>
            <a:rect l="l" t="t" r="r" b="b"/>
            <a:pathLst>
              <a:path w="1108741" h="724839">
                <a:moveTo>
                  <a:pt x="0" y="0"/>
                </a:moveTo>
                <a:lnTo>
                  <a:pt x="1108741" y="0"/>
                </a:lnTo>
                <a:lnTo>
                  <a:pt x="1108741" y="724839"/>
                </a:lnTo>
                <a:lnTo>
                  <a:pt x="0" y="72483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3" name="AutoShape 3"/>
          <p:cNvSpPr/>
          <p:nvPr/>
        </p:nvSpPr>
        <p:spPr>
          <a:xfrm>
            <a:off x="-670279" y="1432482"/>
            <a:ext cx="5052089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6" name="TextBox 6"/>
          <p:cNvSpPr txBox="1"/>
          <p:nvPr/>
        </p:nvSpPr>
        <p:spPr>
          <a:xfrm>
            <a:off x="1028700" y="844739"/>
            <a:ext cx="5145547" cy="5022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72"/>
              </a:lnSpc>
            </a:pPr>
            <a:r>
              <a:rPr lang="en-US" sz="3252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Plantar e Colher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C93F1C49-6307-3FF7-680C-8C06956549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2247900"/>
            <a:ext cx="12555702" cy="7325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9643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6150559" y="910495"/>
            <a:ext cx="1108741" cy="724839"/>
          </a:xfrm>
          <a:custGeom>
            <a:avLst/>
            <a:gdLst/>
            <a:ahLst/>
            <a:cxnLst/>
            <a:rect l="l" t="t" r="r" b="b"/>
            <a:pathLst>
              <a:path w="1108741" h="724839">
                <a:moveTo>
                  <a:pt x="0" y="0"/>
                </a:moveTo>
                <a:lnTo>
                  <a:pt x="1108741" y="0"/>
                </a:lnTo>
                <a:lnTo>
                  <a:pt x="1108741" y="724839"/>
                </a:lnTo>
                <a:lnTo>
                  <a:pt x="0" y="72483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3" name="Freeform 3"/>
          <p:cNvSpPr/>
          <p:nvPr/>
        </p:nvSpPr>
        <p:spPr>
          <a:xfrm>
            <a:off x="2432493" y="476663"/>
            <a:ext cx="13080449" cy="9810337"/>
          </a:xfrm>
          <a:custGeom>
            <a:avLst/>
            <a:gdLst/>
            <a:ahLst/>
            <a:cxnLst/>
            <a:rect l="l" t="t" r="r" b="b"/>
            <a:pathLst>
              <a:path w="13080449" h="9810337">
                <a:moveTo>
                  <a:pt x="0" y="0"/>
                </a:moveTo>
                <a:lnTo>
                  <a:pt x="13080449" y="0"/>
                </a:lnTo>
                <a:lnTo>
                  <a:pt x="13080449" y="9810337"/>
                </a:lnTo>
                <a:lnTo>
                  <a:pt x="0" y="981033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4" name="AutoShape 4"/>
          <p:cNvSpPr/>
          <p:nvPr/>
        </p:nvSpPr>
        <p:spPr>
          <a:xfrm flipV="1">
            <a:off x="-670279" y="1432482"/>
            <a:ext cx="4245925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pt-BR"/>
          </a:p>
        </p:txBody>
      </p:sp>
      <p:sp>
        <p:nvSpPr>
          <p:cNvPr id="5" name="Freeform 5"/>
          <p:cNvSpPr/>
          <p:nvPr/>
        </p:nvSpPr>
        <p:spPr>
          <a:xfrm>
            <a:off x="1998074" y="3637283"/>
            <a:ext cx="1418262" cy="1166229"/>
          </a:xfrm>
          <a:custGeom>
            <a:avLst/>
            <a:gdLst/>
            <a:ahLst/>
            <a:cxnLst/>
            <a:rect l="l" t="t" r="r" b="b"/>
            <a:pathLst>
              <a:path w="1418262" h="1166229">
                <a:moveTo>
                  <a:pt x="0" y="0"/>
                </a:moveTo>
                <a:lnTo>
                  <a:pt x="1418262" y="0"/>
                </a:lnTo>
                <a:lnTo>
                  <a:pt x="1418262" y="1166229"/>
                </a:lnTo>
                <a:lnTo>
                  <a:pt x="0" y="11662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6" name="TextBox 6"/>
          <p:cNvSpPr txBox="1"/>
          <p:nvPr/>
        </p:nvSpPr>
        <p:spPr>
          <a:xfrm>
            <a:off x="1028700" y="844739"/>
            <a:ext cx="2807586" cy="5022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72"/>
              </a:lnSpc>
            </a:pPr>
            <a:r>
              <a:rPr lang="en-US" sz="3252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Ecossistema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779172" y="5061623"/>
            <a:ext cx="1856067" cy="630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62"/>
              </a:lnSpc>
            </a:pPr>
            <a:r>
              <a:rPr lang="en-US" sz="4019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CRM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905537" y="2026969"/>
            <a:ext cx="2516142" cy="746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99"/>
              </a:lnSpc>
            </a:pPr>
            <a:r>
              <a:rPr lang="en-US" sz="2499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Financeiro Completo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082826" y="6499316"/>
            <a:ext cx="2403260" cy="746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99"/>
              </a:lnSpc>
            </a:pPr>
            <a:r>
              <a:rPr lang="en-US" sz="2499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Melhores Portais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3199075" y="2798610"/>
            <a:ext cx="2113030" cy="746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99"/>
              </a:lnSpc>
            </a:pPr>
            <a:r>
              <a:rPr lang="en-US" sz="2499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Seguro Fiança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479509" y="1082969"/>
            <a:ext cx="1919543" cy="746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99"/>
              </a:lnSpc>
            </a:pPr>
            <a:r>
              <a:rPr lang="en-US" sz="2499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Contratos com IA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824367" y="708319"/>
            <a:ext cx="1919543" cy="746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99"/>
              </a:lnSpc>
            </a:pPr>
            <a:r>
              <a:rPr lang="en-US" sz="2499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Assistente de IA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763100" y="4419337"/>
            <a:ext cx="3499683" cy="384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99"/>
              </a:lnSpc>
            </a:pPr>
            <a:r>
              <a:rPr lang="en-US" sz="2499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Seguro incêndio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3995316" y="6499316"/>
            <a:ext cx="1693809" cy="3841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99"/>
              </a:lnSpc>
            </a:pPr>
            <a:r>
              <a:rPr lang="en-US" sz="2499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Vistoria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1576735" y="8051178"/>
            <a:ext cx="2418581" cy="746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99"/>
              </a:lnSpc>
            </a:pPr>
            <a:r>
              <a:rPr lang="en-US" sz="2499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Suporte e Manutenção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663129" y="7819498"/>
            <a:ext cx="2596746" cy="746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99"/>
              </a:lnSpc>
            </a:pPr>
            <a:r>
              <a:rPr lang="en-US" sz="2499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Suporte e Desocupação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58338" y="-571500"/>
            <a:ext cx="12317107" cy="12437858"/>
          </a:xfrm>
          <a:custGeom>
            <a:avLst/>
            <a:gdLst/>
            <a:ahLst/>
            <a:cxnLst/>
            <a:rect l="l" t="t" r="r" b="b"/>
            <a:pathLst>
              <a:path w="12317107" h="12437858">
                <a:moveTo>
                  <a:pt x="0" y="0"/>
                </a:moveTo>
                <a:lnTo>
                  <a:pt x="12317107" y="0"/>
                </a:lnTo>
                <a:lnTo>
                  <a:pt x="12317107" y="12437858"/>
                </a:lnTo>
                <a:lnTo>
                  <a:pt x="0" y="124378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490" r="-490"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3" name="Freeform 3"/>
          <p:cNvSpPr/>
          <p:nvPr/>
        </p:nvSpPr>
        <p:spPr>
          <a:xfrm>
            <a:off x="16150559" y="910495"/>
            <a:ext cx="1108741" cy="724839"/>
          </a:xfrm>
          <a:custGeom>
            <a:avLst/>
            <a:gdLst/>
            <a:ahLst/>
            <a:cxnLst/>
            <a:rect l="l" t="t" r="r" b="b"/>
            <a:pathLst>
              <a:path w="1108741" h="724839">
                <a:moveTo>
                  <a:pt x="0" y="0"/>
                </a:moveTo>
                <a:lnTo>
                  <a:pt x="1108741" y="0"/>
                </a:lnTo>
                <a:lnTo>
                  <a:pt x="1108741" y="724839"/>
                </a:lnTo>
                <a:lnTo>
                  <a:pt x="0" y="72483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4" name="Freeform 4"/>
          <p:cNvSpPr/>
          <p:nvPr/>
        </p:nvSpPr>
        <p:spPr>
          <a:xfrm>
            <a:off x="6616892" y="4560845"/>
            <a:ext cx="3441030" cy="3441030"/>
          </a:xfrm>
          <a:custGeom>
            <a:avLst/>
            <a:gdLst/>
            <a:ahLst/>
            <a:cxnLst/>
            <a:rect l="l" t="t" r="r" b="b"/>
            <a:pathLst>
              <a:path w="3441030" h="3441030">
                <a:moveTo>
                  <a:pt x="0" y="0"/>
                </a:moveTo>
                <a:lnTo>
                  <a:pt x="3441030" y="0"/>
                </a:lnTo>
                <a:lnTo>
                  <a:pt x="3441030" y="3441030"/>
                </a:lnTo>
                <a:lnTo>
                  <a:pt x="0" y="34410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pt-BR"/>
          </a:p>
        </p:txBody>
      </p:sp>
      <p:sp>
        <p:nvSpPr>
          <p:cNvPr id="5" name="TextBox 5"/>
          <p:cNvSpPr txBox="1"/>
          <p:nvPr/>
        </p:nvSpPr>
        <p:spPr>
          <a:xfrm>
            <a:off x="6674042" y="1597234"/>
            <a:ext cx="9315338" cy="27840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153"/>
              </a:lnSpc>
            </a:pPr>
            <a:r>
              <a:rPr lang="en-US" sz="6166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O QUE FALTA PARA</a:t>
            </a:r>
          </a:p>
          <a:p>
            <a:pPr algn="l">
              <a:lnSpc>
                <a:spcPts val="7153"/>
              </a:lnSpc>
            </a:pPr>
            <a:r>
              <a:rPr lang="en-US" sz="6166">
                <a:solidFill>
                  <a:srgbClr val="000000"/>
                </a:solidFill>
                <a:latin typeface="Poppins Light"/>
                <a:ea typeface="Poppins Light"/>
                <a:cs typeface="Poppins Light"/>
                <a:sym typeface="Poppins Light"/>
              </a:rPr>
              <a:t>VOCÊ SE TORNAR UM </a:t>
            </a:r>
            <a:r>
              <a:rPr lang="en-US" sz="6166" b="1">
                <a:solidFill>
                  <a:srgbClr val="FF2BD7"/>
                </a:solidFill>
                <a:latin typeface="Poppins Bold"/>
                <a:ea typeface="Poppins Bold"/>
                <a:cs typeface="Poppins Bold"/>
                <a:sym typeface="Poppins Bold"/>
              </a:rPr>
              <a:t>CORRETOR DO FUTURO?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6800186" y="8163800"/>
            <a:ext cx="3964665" cy="5216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32"/>
              </a:lnSpc>
            </a:pPr>
            <a:r>
              <a:rPr lang="en-US" sz="3304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www.zroo.com.br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2296</TotalTime>
  <Words>82</Words>
  <Application>Microsoft Office PowerPoint</Application>
  <PresentationFormat>Personalizar</PresentationFormat>
  <Paragraphs>24</Paragraphs>
  <Slides>9</Slides>
  <Notes>1</Notes>
  <HiddenSlides>0</HiddenSlides>
  <MMClips>4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6" baseType="lpstr">
      <vt:lpstr>Poppins Light</vt:lpstr>
      <vt:lpstr>Poppins</vt:lpstr>
      <vt:lpstr>Calibri</vt:lpstr>
      <vt:lpstr>Arial</vt:lpstr>
      <vt:lpstr>Poppins Bold</vt:lpstr>
      <vt:lpstr>Aptos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 ZERO AO TOPO</dc:title>
  <dc:creator>joao Vencedor</dc:creator>
  <cp:lastModifiedBy>joao.cristovao@zroo.com.br</cp:lastModifiedBy>
  <cp:revision>2</cp:revision>
  <dcterms:created xsi:type="dcterms:W3CDTF">2006-08-16T00:00:00Z</dcterms:created>
  <dcterms:modified xsi:type="dcterms:W3CDTF">2025-09-30T18:29:25Z</dcterms:modified>
  <dc:identifier>DAG0AU6z7vc</dc:identifier>
</cp:coreProperties>
</file>